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Artificial Intelligence: Principles, Techniques, and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Generated Presentation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Slide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Title: Artificial Intelligence: Principles, Techniques, and Applications</a:t>
            </a:r>
          </a:p>
        </p:txBody>
      </p:sp>
      <p:pic>
        <p:nvPicPr>
          <p:cNvPr id="4" name="Picture 3" descr="pexels-photo-8566528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AI Definition &amp; Goals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AI: Development of computer systems performing human-like tasks.</a:t>
            </a:r>
          </a:p>
          <a:p>
            <a:pPr>
              <a:defRPr sz="2000"/>
            </a:pPr>
            <a:r>
              <a:t>Examples: Visual perception, speech recognition, decision-making.</a:t>
            </a:r>
          </a:p>
          <a:p>
            <a:pPr>
              <a:defRPr sz="2000"/>
            </a:pPr>
            <a:r>
              <a:t>Core aim: Machines that reason, learn, and act autonomously.</a:t>
            </a:r>
          </a:p>
          <a:p>
            <a:pPr>
              <a:defRPr sz="2000"/>
            </a:pPr>
            <a:r>
              <a:t>Pushing boundaries of computation beyond calculation.</a:t>
            </a:r>
          </a:p>
        </p:txBody>
      </p:sp>
      <p:pic>
        <p:nvPicPr>
          <p:cNvPr id="4" name="Picture 3" descr="pexels-photo-1806948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Machine Learning Fundamentals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Machine Learning (ML): AI subset, learning from data.</a:t>
            </a:r>
          </a:p>
          <a:p>
            <a:pPr>
              <a:defRPr sz="2000"/>
            </a:pPr>
            <a:r>
              <a:t>Identifies patterns, makes predictions, improves performance.</a:t>
            </a:r>
          </a:p>
          <a:p>
            <a:pPr>
              <a:defRPr sz="2000"/>
            </a:pPr>
            <a:r>
              <a:t>No explicit programming for pattern identification.</a:t>
            </a:r>
          </a:p>
          <a:p>
            <a:pPr>
              <a:defRPr sz="2000"/>
            </a:pPr>
            <a:r>
              <a:t>Performance improves with more data and exposure.</a:t>
            </a:r>
          </a:p>
        </p:txBody>
      </p:sp>
      <p:pic>
        <p:nvPicPr>
          <p:cNvPr id="4" name="Picture 3" descr="pexels-photo-180698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Deep Learning &amp; Neural Networks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Deep Learning: Specialization of ML using multi-layered neural networks.</a:t>
            </a:r>
          </a:p>
          <a:p>
            <a:pPr>
              <a:defRPr sz="2000"/>
            </a:pPr>
            <a:r>
              <a:t>Analyzes data with complexity and abstraction.</a:t>
            </a:r>
          </a:p>
          <a:p>
            <a:pPr>
              <a:defRPr sz="2000"/>
            </a:pPr>
            <a:r>
              <a:t>Enables breakthroughs in image recognition and NLP.</a:t>
            </a:r>
          </a:p>
          <a:p>
            <a:pPr>
              <a:defRPr sz="2000"/>
            </a:pPr>
            <a:r>
              <a:t>Neural networks: Inspired by the human brain structure.</a:t>
            </a:r>
          </a:p>
          <a:p>
            <a:pPr>
              <a:defRPr sz="2000"/>
            </a:pPr>
            <a:r>
              <a:t>Neurons process/transmit information, adjust connection weights.</a:t>
            </a:r>
          </a:p>
        </p:txBody>
      </p:sp>
      <p:pic>
        <p:nvPicPr>
          <p:cNvPr id="4" name="Picture 3" descr="pexels-photo-1424949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Key AI Techniques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Natural Language Processing (NLP): Understanding &amp; generating human language.</a:t>
            </a:r>
          </a:p>
          <a:p>
            <a:pPr>
              <a:defRPr sz="2000"/>
            </a:pPr>
            <a:r>
              <a:t>Tasks: Sentiment analysis, machine translation, chatbot development.</a:t>
            </a:r>
          </a:p>
          <a:p>
            <a:pPr>
              <a:defRPr sz="2000"/>
            </a:pPr>
            <a:r>
              <a:t>Computer Vision: Machines "see" and interpret visual data.</a:t>
            </a:r>
          </a:p>
          <a:p>
            <a:pPr>
              <a:defRPr sz="2000"/>
            </a:pPr>
            <a:r>
              <a:t>Object detection, image segmentation, facial recognition.</a:t>
            </a:r>
          </a:p>
          <a:p>
            <a:pPr>
              <a:defRPr sz="2000"/>
            </a:pPr>
            <a:r>
              <a:t>Reinforcement Learning: Agent learning through environment interaction, maximizing rewards.</a:t>
            </a:r>
          </a:p>
        </p:txBody>
      </p:sp>
      <p:pic>
        <p:nvPicPr>
          <p:cNvPr id="4" name="Picture 3" descr="pexels-photo-1806949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Ethical Considerations &amp; XAI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Ethical considerations: Paramount in AI development.</a:t>
            </a:r>
          </a:p>
          <a:p>
            <a:pPr>
              <a:defRPr sz="2000"/>
            </a:pPr>
            <a:r>
              <a:t>Addressing bias, job displacement, privacy violations.</a:t>
            </a:r>
          </a:p>
          <a:p>
            <a:pPr>
              <a:defRPr sz="2000"/>
            </a:pPr>
            <a:r>
              <a:t>Potential misuse of AI technologies.</a:t>
            </a:r>
          </a:p>
          <a:p>
            <a:pPr>
              <a:defRPr sz="2000"/>
            </a:pPr>
            <a:r>
              <a:t>Explainable AI (XAI): Makes AI models more transparent.</a:t>
            </a:r>
          </a:p>
          <a:p>
            <a:pPr>
              <a:defRPr sz="2000"/>
            </a:pPr>
            <a:r>
              <a:t>Allows users to understand AI decision reasoning.</a:t>
            </a:r>
          </a:p>
        </p:txBody>
      </p:sp>
      <p:pic>
        <p:nvPicPr>
          <p:cNvPr id="4" name="Picture 3" descr="pexels-photo-8294559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AI Applications Across Industries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Healthcare: Diagnosis assistance, personalized medicine, drug discovery.</a:t>
            </a:r>
          </a:p>
          <a:p>
            <a:pPr>
              <a:defRPr sz="2000"/>
            </a:pPr>
            <a:r>
              <a:t>Finance: Fraud detection, algorithmic trading, risk management.</a:t>
            </a:r>
          </a:p>
          <a:p>
            <a:pPr>
              <a:defRPr sz="2000"/>
            </a:pPr>
            <a:r>
              <a:t>Automotive: Autonomous driving, ADAS, predictive maintenance.</a:t>
            </a:r>
          </a:p>
          <a:p>
            <a:pPr>
              <a:defRPr sz="2000"/>
            </a:pPr>
            <a:r>
              <a:t>Manufacturing: Predictive maintenance, quality control, robotic automation.</a:t>
            </a:r>
          </a:p>
        </p:txBody>
      </p:sp>
      <p:pic>
        <p:nvPicPr>
          <p:cNvPr id="4" name="Picture 3" descr="pexels-photo-1612502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Future of 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Field is constantly evolving with new techniques emerging.</a:t>
            </a:r>
          </a:p>
          <a:p>
            <a:pPr>
              <a:defRPr sz="2000"/>
            </a:pPr>
            <a:r>
              <a:t>Driven by computing power, data availability, and understanding.</a:t>
            </a:r>
          </a:p>
          <a:p>
            <a:pPr>
              <a:defRPr sz="2000"/>
            </a:pPr>
            <a:r>
              <a:t>Striving to replicate and augment human cognitive abilities.</a:t>
            </a:r>
          </a:p>
          <a:p>
            <a:pPr>
              <a:defRPr sz="2000"/>
            </a:pPr>
            <a:r>
              <a:t>Significant implications for nearly every aspect of modern life.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